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6" r:id="rId11"/>
    <p:sldId id="354" r:id="rId12"/>
    <p:sldId id="349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15</a:t>
            </a:r>
            <a:r>
              <a:rPr lang="zh-CN" altLang="en-US" sz="4232" b="1">
                <a:solidFill>
                  <a:srgbClr val="D60093"/>
                </a:solidFill>
              </a:rPr>
              <a:t>　朱德的扁担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5435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我们这些孩子为什么待不住了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根据本文内容判断下列说法是否正确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我们编箩筐编得又快又好。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从这个故事中可以看出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朱总司令是一个平易近人的人。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554424"/>
            <a:ext cx="1085425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伯伯、叔叔、阿姨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他们有的种地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有的纺纱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都忙着搞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生产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333533" y="3376240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35733" y="446270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223361"/>
            <a:ext cx="10807700" cy="3212317"/>
            <a:chOff x="692150" y="1223361"/>
            <a:chExt cx="10807700" cy="321231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223361"/>
              <a:ext cx="10807700" cy="29535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扁担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bǎn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biǎn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陡峭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dǒu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zǒu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根据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ɡēn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ɡèn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抽出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cōu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chōu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心疼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tònɡ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ténɡ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敬爱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jìn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jìnɡ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60280" y="243850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5040395" y="243850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20071" y="328671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40395" y="313601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5040395" y="391245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1223446" y="391245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3189919" y="232577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273293" y="221692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030145" y="302328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7505659" y="307964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262777" y="379973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6970920" y="379973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40662" y="843913"/>
            <a:ext cx="11142976" cy="3870182"/>
            <a:chOff x="540662" y="843913"/>
            <a:chExt cx="11142976" cy="387018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4391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挑粮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大家都争着去。朱德同志也和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们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一起挑粮爬山。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53342" y="1533619"/>
              <a:ext cx="1200000" cy="150476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21733" y="1262417"/>
              <a:ext cx="2161905" cy="161904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0662" y="3123619"/>
              <a:ext cx="2161905" cy="1590476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9792607" y="1866141"/>
            <a:ext cx="1877437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</a:t>
            </a:r>
            <a:r>
              <a:rPr lang="en-US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en-US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878880" y="2038092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2150" y="3684734"/>
            <a:ext cx="1877437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    士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三、写出同音字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chánɡ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我家屋后有一条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天气暖和的时候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能看到小鸭子们在河里游泳。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2419092"/>
            <a:ext cx="162095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      长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13107" y="2927091"/>
            <a:ext cx="172354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常       常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96750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04255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四、看图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在括号里填上表示动作的词语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夏日的早晨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着草帽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着草鞋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起箩筐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准备去集市上卖菜。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C2QXR21.eps" descr="id:2147488967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5270" y="2823936"/>
            <a:ext cx="2645128" cy="3272538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4020235" y="218799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88713" y="218799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774346" y="21861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92150" y="780178"/>
            <a:ext cx="10807700" cy="3581365"/>
            <a:chOff x="692150" y="780178"/>
            <a:chExt cx="10807700" cy="358136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780178"/>
              <a:ext cx="10807700" cy="35813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五、读句子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完成练习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大家见了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越发敬爱朱德同志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不好意思再藏他的扁担了。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大家越发敬爱朱德同志是因为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朱德同志挑粮食很辛苦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朱德同志以身作则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与大家同甘共苦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用加点词语写一句话。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612105" y="1669140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6491292" y="193491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4341603"/>
            <a:ext cx="73773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随着年龄的增长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哥哥越发稳重了。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38307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3212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编箩筐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抗日战争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我在延安。那时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我还是个孩子。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伯伯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、叔叔、阿姨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他们有的种地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有的纺纱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都忙着搞生产。我们这些孩子也待不住了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能编几个箩筐也好哇。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从山上砍来柳条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可是不知道怎么编。正在这个时候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朱德总司令来了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他问我们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你们砍这么多柳条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是想编箩筐吧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要不要我来当老师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教你们编箩筐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我们高兴得跳起来。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6618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朱总司令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笑呵呵地动起手来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我们围着他边看边学。朱总司令的箩筐编得又快又好。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我们每个人都编了一个箩筐。我们编得不好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可是朱总司令却表扬我们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学得挺快嘛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那以后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行军、打仗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不管走到哪里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我们一有空就给老乡们编箩筐。一编箩筐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我们就想起和朱总司令在一起的日子。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选自《朱总司令的故事》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99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436</Words>
  <Application>Microsoft Office PowerPoint</Application>
  <PresentationFormat>宽屏</PresentationFormat>
  <Paragraphs>72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2025-08-29T05:24:26Z</dcterms:modified>
</cp:coreProperties>
</file>